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58600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Thrown Down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or short fault line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11C150-E951-41D9-BDA6-7E7C28575D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81862"/>
            <a:ext cx="7025776" cy="376712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Thrown Down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Thrown Down is a 19 round, 95 point, Comstock medium course. There are 9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</a:t>
            </a:r>
            <a:r>
              <a:rPr lang="en-US" b="1" dirty="0"/>
              <a:t>unloaded </a:t>
            </a:r>
            <a:r>
              <a:rPr lang="en-US" dirty="0"/>
              <a:t>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</a:t>
            </a:r>
            <a:r>
              <a:rPr lang="en-US" b="1" dirty="0"/>
              <a:t>Unloaded</a:t>
            </a:r>
            <a:r>
              <a:rPr lang="en-US" dirty="0"/>
              <a:t>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143</Words>
  <Application>Microsoft Office PowerPoint</Application>
  <PresentationFormat>Custom</PresentationFormat>
  <Paragraphs>19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2020-08-27T21:05:28Z</dcterms:modified>
  <cp:category>Shooting</cp:category>
</cp:coreProperties>
</file>

<file path=docProps/thumbnail.jpeg>
</file>